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8F73B-027F-6D87-AC96-E2F510DFB9B2}" v="146" dt="2020-02-10T16:23:36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68" d="100"/>
          <a:sy n="68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 dirty="0"/>
              <a:t>Week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Brittany Marietta 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Jesse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jento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Trey brown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Michael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cheng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15" y="-229191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Login page</a:t>
            </a:r>
            <a:endParaRPr lang="ru-RU" dirty="0"/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34" name="Picture 3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010AE6E-75A5-476E-9C82-FF6336AB2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95255" y="1137696"/>
            <a:ext cx="7806955" cy="5196760"/>
          </a:xfr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69" y="-241005"/>
            <a:ext cx="8554473" cy="1456267"/>
          </a:xfrm>
        </p:spPr>
        <p:txBody>
          <a:bodyPr/>
          <a:lstStyle/>
          <a:p>
            <a:r>
              <a:rPr lang="en-US" dirty="0"/>
              <a:t>Login Page</a:t>
            </a:r>
          </a:p>
        </p:txBody>
      </p:sp>
      <p:pic>
        <p:nvPicPr>
          <p:cNvPr id="5" name="Picture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617FB12-BBCE-4637-9D81-A51FE7CF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49" y="949251"/>
            <a:ext cx="8472967" cy="56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ht sky with mountains on the horizon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880" y="90377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Sign up Page</a:t>
            </a:r>
            <a:endParaRPr lang="en-US" dirty="0">
              <a:cs typeface="Calibri Light"/>
            </a:endParaRPr>
          </a:p>
        </p:txBody>
      </p:sp>
      <p:pic>
        <p:nvPicPr>
          <p:cNvPr id="37" name="Picture 3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CA4427E-B9DC-4553-837B-34854D6F4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59569" y="1155570"/>
            <a:ext cx="7872029" cy="5244081"/>
          </a:xfrm>
        </p:spPr>
      </p:pic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A6D0-F408-43AB-86B2-17FA45D2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15" y="-347330"/>
            <a:ext cx="10131425" cy="1456267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Sign UP Page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4CDB702-08CB-41D0-B316-1A5F60F67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828" y="1031555"/>
            <a:ext cx="8084583" cy="5373970"/>
          </a:xfrm>
        </p:spPr>
      </p:pic>
    </p:spTree>
    <p:extLst>
      <p:ext uri="{BB962C8B-B14F-4D97-AF65-F5344CB8AC3E}">
        <p14:creationId xmlns:p14="http://schemas.microsoft.com/office/powerpoint/2010/main" val="1523282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6D2AD-45B3-4580-A691-E5968F9B5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B2D66-8E18-46D7-967B-1A3B48ACF55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Week 3</vt:lpstr>
      <vt:lpstr>Login page</vt:lpstr>
      <vt:lpstr>Login Page</vt:lpstr>
      <vt:lpstr>Sign up Page</vt:lpstr>
      <vt:lpstr>Sign UP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lastModifiedBy/>
  <cp:revision>54</cp:revision>
  <dcterms:created xsi:type="dcterms:W3CDTF">2020-02-10T16:11:35Z</dcterms:created>
  <dcterms:modified xsi:type="dcterms:W3CDTF">2020-02-10T16:25:57Z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